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ppt/theme/theme1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�#�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/>
              <a:t>�#�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3" Type="http://schemas.openxmlformats.org/officeDocument/2006/relationships/image" Target="../media/image2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3" Type="http://schemas.openxmlformats.org/officeDocument/2006/relationships/image" Target="../media/image2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2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2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3" Type="http://schemas.openxmlformats.org/officeDocument/2006/relationships/image" Target="../media/image2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3" Type="http://schemas.openxmlformats.org/officeDocument/2006/relationships/image" Target="../media/image2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3" Type="http://schemas.openxmlformats.org/officeDocument/2006/relationships/image" Target="../media/image2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Kool Cats Photography over 6 Million Views - Creative Commons Attribution License  https://www.flickr.com/photos/40775084@N05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GotCredit - Creative Commons Attribution License  https://www.flickr.com/photos/30576334@N05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Bogdan Suditu - Creative Commons Attribution License  https://www.flickr.com/photos/8726888@N08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Stuck in Customs - Creative Commons Attribution-NonCommercial-ShareAlike License  https://www.flickr.com/photos/95572727@N00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Hung Le Q. - Creative Commons Attribution License  https://www.flickr.com/photos/38302435@N02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Theen ... - Creative Commons Attribution-NonCommercial-ShareAlike License  https://www.flickr.com/photos/57768536@N05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55Laney69 - Creative Commons Attribution-NonCommercial License  https://www.flickr.com/photos/42875184@N08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Theresa Thompson - Creative Commons Attribution-NonCommercial-ShareAlike License  https://www.flickr.com/photos/22998854@N02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Pink Sherbet Photography - Creative Commons Attribution License  https://www.flickr.com/photos/40645538@N00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Bjørn Giesenbauer - Creative Commons Attribution-NonCommercial-ShareAlike License  https://www.flickr.com/photos/14228046@N03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officegen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officegen</dc:creator>
  <cp:lastModifiedBy>officegen</cp:lastModifiedBy>
  <cp:revision>1</cp:revision>
  <dcterms:created xsi:type="dcterms:W3CDTF">2016-02-13T01:56:20Z</dcterms:created>
  <dcterms:modified xsi:type="dcterms:W3CDTF">2016-02-13T01:56:20Z</dcterms:modified>
</cp:coreProperties>
</file>